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6"/>
  </p:notesMasterIdLst>
  <p:sldIdLst>
    <p:sldId id="256" r:id="rId2"/>
    <p:sldId id="257" r:id="rId3"/>
    <p:sldId id="258" r:id="rId4"/>
    <p:sldId id="260" r:id="rId5"/>
  </p:sldIdLst>
  <p:sldSz cx="12192000" cy="6858000"/>
  <p:notesSz cx="6858000" cy="9144000"/>
  <p:embeddedFontLst>
    <p:embeddedFont>
      <p:font typeface="Funnel Display Medium" pitchFamily="2" charset="0"/>
      <p:regular r:id="rId7"/>
    </p:embeddedFont>
    <p:embeddedFont>
      <p:font typeface="Funnel Display SemiBold" pitchFamily="2" charset="0"/>
      <p:bold r:id="rId8"/>
    </p:embeddedFont>
    <p:embeddedFont>
      <p:font typeface="Funnel Sans" pitchFamily="2" charset="0"/>
      <p:regular r:id="rId9"/>
      <p:bold r:id="rId10"/>
      <p:italic r:id="rId11"/>
      <p:boldItalic r:id="rId12"/>
    </p:embeddedFont>
    <p:embeddedFont>
      <p:font typeface="HK Grotesk Legacy" panose="00000500000000000000" pitchFamily="50" charset="0"/>
      <p:regular r:id="rId13"/>
      <p:bold r:id="rId14"/>
      <p:italic r:id="rId15"/>
      <p:boldItalic r:id="rId16"/>
    </p:embeddedFont>
    <p:embeddedFont>
      <p:font typeface="Panchang" pitchFamily="50" charset="0"/>
      <p:regular r:id="rId17"/>
      <p:bold r:id="rId18"/>
    </p:embeddedFont>
  </p:embeddedFont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7C86"/>
    <a:srgbClr val="E11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6"/>
  </p:normalViewPr>
  <p:slideViewPr>
    <p:cSldViewPr snapToGrid="0" snapToObjects="1">
      <p:cViewPr varScale="1">
        <p:scale>
          <a:sx n="98" d="100"/>
          <a:sy n="98" d="100"/>
        </p:scale>
        <p:origin x="99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7DB5A-A523-8640-A879-B6A6B6ED308E}" type="datetimeFigureOut">
              <a:rPr lang="pt-PT" smtClean="0"/>
              <a:t>20/04/2026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PT"/>
              <a:t>Editar os estilos de texto do Modelo Global
Segundo nível
Terceiro nível
Quarto nível
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5DD50-CEE7-7946-B872-D8AACA06F62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188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25DD50-CEE7-7946-B872-D8AACA06F62C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2397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25DD50-CEE7-7946-B872-D8AACA06F62C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975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4C549F-5104-8F49-BE62-540EBFFED9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870663"/>
            <a:ext cx="9144000" cy="1530243"/>
          </a:xfrm>
        </p:spPr>
        <p:txBody>
          <a:bodyPr anchor="b">
            <a:noAutofit/>
          </a:bodyPr>
          <a:lstStyle>
            <a:lvl1pPr algn="r"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pt-PT" dirty="0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0735DC-CB4D-D446-8F81-D2C0BF075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61379"/>
            <a:ext cx="9144000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pt-PT" dirty="0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C8D36BB-AB4F-BA4D-813E-9178D17172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  <a:latin typeface="HK Grotesk Legacy" pitchFamily="2" charset="77"/>
              </a:defRPr>
            </a:lvl1pPr>
          </a:lstStyle>
          <a:p>
            <a:fld id="{F0784956-78F2-C642-9D41-A0228AF62D0C}" type="datetimeFigureOut">
              <a:rPr lang="pt-PT" smtClean="0"/>
              <a:pPr/>
              <a:t>20/04/2026</a:t>
            </a:fld>
            <a:endParaRPr lang="pt-PT" dirty="0">
              <a:solidFill>
                <a:schemeClr val="accent3"/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546B34F-6087-1A48-8725-ECED071C6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  <a:latin typeface="HK Grotesk Legacy" pitchFamily="2" charset="77"/>
              </a:defRPr>
            </a:lvl1pPr>
          </a:lstStyle>
          <a:p>
            <a:endParaRPr lang="pt-PT" dirty="0">
              <a:solidFill>
                <a:schemeClr val="accent3"/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6FC5554-0884-3245-BD6B-DD3E82848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  <a:latin typeface="HK Grotesk Legacy" pitchFamily="2" charset="77"/>
              </a:defRPr>
            </a:lvl1pPr>
          </a:lstStyle>
          <a:p>
            <a:fld id="{2B6A3861-7DE4-6748-AFFE-2C40E05A1572}" type="slidenum">
              <a:rPr lang="pt-PT" smtClean="0"/>
              <a:pPr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562798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8FB4F7-F757-374F-9079-CD47D438F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75128E82-FF6F-ED46-83ED-6A16A86D8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009435A-9372-484E-AB9F-90BC7231C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784956-78F2-C642-9D41-A0228AF62D0C}" type="datetimeFigureOut">
              <a:rPr lang="pt-PT" smtClean="0"/>
              <a:t>20/04/2026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74366B6-44E7-4F46-8208-5577C9295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0F753C5-9202-9548-9B21-E81C6A900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A3861-7DE4-6748-AFFE-2C40E05A15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23852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15557F6-A077-A845-807F-2DFE09C5C2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pt-PT" dirty="0"/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F6D85ED-F387-A243-99C1-DB5FC4072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A39BE65-8A3C-7D4D-B152-1B4F197807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784956-78F2-C642-9D41-A0228AF62D0C}" type="datetimeFigureOut">
              <a:rPr lang="pt-PT" smtClean="0"/>
              <a:t>20/04/2026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76B7799-936B-9243-82C8-79B057E6B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2EDEF06-B392-804B-B7CF-C9C6AC4CF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A3861-7DE4-6748-AFFE-2C40E05A15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5772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48D12C-594E-B74F-A7C6-9605A6F1E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A79CE10-3D56-2C44-BAC1-46137DCD0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DA3A847-96B9-694B-A5C0-59260FCB9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784956-78F2-C642-9D41-A0228AF62D0C}" type="datetimeFigureOut">
              <a:rPr lang="pt-PT" smtClean="0"/>
              <a:pPr/>
              <a:t>20/04/2026</a:t>
            </a:fld>
            <a:endParaRPr lang="pt-PT" dirty="0">
              <a:solidFill>
                <a:schemeClr val="tx2"/>
              </a:solidFill>
            </a:endParaRP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80B66BA-8442-9649-91AB-3001E7067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PT" dirty="0">
              <a:solidFill>
                <a:schemeClr val="tx2"/>
              </a:solidFill>
            </a:endParaRP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9E5E6C7-B96B-1040-9B4A-BE43928C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B6A3861-7DE4-6748-AFFE-2C40E05A1572}" type="slidenum">
              <a:rPr lang="pt-PT" smtClean="0"/>
              <a:pPr/>
              <a:t>‹nº›</a:t>
            </a:fld>
            <a:endParaRPr lang="pt-P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7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AF88CC-7267-B641-9EDD-60ADF6E1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262" y="128053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C6C6FD7-FA88-FA45-9C6B-E6AE5DFE8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1262" y="4160255"/>
            <a:ext cx="10515600" cy="150018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D306599-A62D-0F4F-BDE5-4CEA53E5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784956-78F2-C642-9D41-A0228AF62D0C}" type="datetimeFigureOut">
              <a:rPr lang="pt-PT" smtClean="0"/>
              <a:t>20/04/2026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477E7B8-A2A9-DF49-B216-4FE84D607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EAB3CC7-B3BB-F843-8C76-BAC64B551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A3861-7DE4-6748-AFFE-2C40E05A15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5020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82529E-3AF3-A345-B5C2-00059CB36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F58030D-4BA6-CD4B-98F9-CCD8C51C7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08F7E197-9E28-BD45-A4E3-74CAE055E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8FAAB09C-5C60-3048-95AF-E845BA018A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784956-78F2-C642-9D41-A0228AF62D0C}" type="datetimeFigureOut">
              <a:rPr lang="pt-PT" smtClean="0"/>
              <a:t>20/04/2026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40DA6A2-05F0-0E4A-B330-0C05789E3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19498B6-D3AB-4748-AA11-76132B31A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A3861-7DE4-6748-AFFE-2C40E05A15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65080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1A5D6F-FE11-8D4B-B74C-0536F8822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ED6DFC0-6EE9-D94E-8A14-3F88CDACA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D299756-EDFF-6648-A9AC-0DE57B41C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6954C65F-AE3E-194F-B504-AD64A835D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DE92AF84-1533-0547-911C-850897970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0C0517E4-3839-3746-99E3-C929B5E7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784956-78F2-C642-9D41-A0228AF62D0C}" type="datetimeFigureOut">
              <a:rPr lang="pt-PT" smtClean="0"/>
              <a:t>20/04/2026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EC2D0F12-6E8B-2B46-877C-EF2ABC020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A30818F6-B92D-D348-AEC2-E8A1E19E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A3861-7DE4-6748-AFFE-2C40E05A15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01349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A11AEE-09A4-2742-B542-C78E3708C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8D6C22FE-6117-A64F-9AAC-91D20BCD0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784956-78F2-C642-9D41-A0228AF62D0C}" type="datetimeFigureOut">
              <a:rPr lang="pt-PT" smtClean="0"/>
              <a:t>20/04/2026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00701BBD-961C-BE4A-87D1-A8BA78B1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C790A0B8-0EB8-0C4A-8504-E8E12C742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A3861-7DE4-6748-AFFE-2C40E05A15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29807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0E2CA3C9-5A2C-5D40-A26D-BB19B003DA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784956-78F2-C642-9D41-A0228AF62D0C}" type="datetimeFigureOut">
              <a:rPr lang="pt-PT" smtClean="0"/>
              <a:t>20/04/2026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8D4932D-45F4-8C43-8C06-97DD87819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06C967C-3E48-B24D-9C20-C0824F98E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A3861-7DE4-6748-AFFE-2C40E05A15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316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302B1-A03E-7241-9BAF-34C148A43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CD822A3-838C-E249-B027-77DC8A392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A30986CA-5CEA-2447-BAC7-FBDC4F76C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F8DB45E-F40B-5D48-ACAE-16C0E883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784956-78F2-C642-9D41-A0228AF62D0C}" type="datetimeFigureOut">
              <a:rPr lang="pt-PT" smtClean="0"/>
              <a:t>20/04/2026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1023A8D-6A32-8645-AF26-7AB247997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B1E99E8-9460-F34B-A872-1197D7D61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A3861-7DE4-6748-AFFE-2C40E05A15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9964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8E74DA-2946-1C49-9109-739502985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D2B33585-6326-BC4D-9AFF-A136F07C75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06C1EDB-C548-5141-BEFF-7C975E8E46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9C0EF0-6708-4B41-B2BD-764C4A9F4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784956-78F2-C642-9D41-A0228AF62D0C}" type="datetimeFigureOut">
              <a:rPr lang="pt-PT" smtClean="0"/>
              <a:t>20/04/2026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7D2F0C1-4ED6-C244-839E-CF43EB4DA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E9206E4-BEDC-2B4C-BAF3-1048E5CDF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A3861-7DE4-6748-AFFE-2C40E05A157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7681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1F6B1E70-84BF-934A-87E6-5FF0F388A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1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dirty="0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F589F323-E77F-3C47-B330-B13D046FB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61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t-PT" dirty="0"/>
              <a:t>Editar os estilos de texto do Modelo Global
Segundo nível
Terceiro nível
Quarto nível
Quinto nível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89ECD2D-E43D-A29E-F8D5-12645B724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2DB919-BC02-498B-B2E3-0D0D0030A2B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55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2"/>
          </a:solidFill>
          <a:latin typeface="Funnel Display Medium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Funnel San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7ADF0353-A042-EF42-BFA0-5F2F85684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49" y="2514702"/>
            <a:ext cx="10925666" cy="1124571"/>
          </a:xfrm>
        </p:spPr>
        <p:txBody>
          <a:bodyPr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pt-PT" sz="3600" dirty="0" err="1">
                <a:solidFill>
                  <a:schemeClr val="accent3"/>
                </a:solidFill>
                <a:latin typeface="Funnel Display SemiBold" pitchFamily="2" charset="0"/>
              </a:rPr>
              <a:t>Author</a:t>
            </a:r>
            <a:br>
              <a:rPr lang="pt-PT" sz="3600" b="1" dirty="0">
                <a:solidFill>
                  <a:schemeClr val="accent3"/>
                </a:solidFill>
                <a:latin typeface="Funnel Display SemiBold" pitchFamily="2" charset="0"/>
              </a:rPr>
            </a:br>
            <a:r>
              <a:rPr lang="pt-PT" sz="3600" b="1" dirty="0" err="1">
                <a:solidFill>
                  <a:schemeClr val="accent3"/>
                </a:solidFill>
                <a:latin typeface="Funnel Display SemiBold" pitchFamily="2" charset="0"/>
              </a:rPr>
              <a:t>Title</a:t>
            </a:r>
            <a:endParaRPr lang="pt-PT" sz="3600" b="1" dirty="0">
              <a:solidFill>
                <a:schemeClr val="accent3"/>
              </a:solidFill>
              <a:latin typeface="Funnel Display SemiBold" pitchFamily="2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221523A-71B9-0D45-82CB-6FAC29CCF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611" y="5749305"/>
            <a:ext cx="9465365" cy="729973"/>
          </a:xfrm>
        </p:spPr>
        <p:txBody>
          <a:bodyPr/>
          <a:lstStyle/>
          <a:p>
            <a:pPr algn="l"/>
            <a:r>
              <a:rPr lang="pt-PT" dirty="0" err="1">
                <a:latin typeface="Funnel Sans" pitchFamily="2" charset="0"/>
              </a:rPr>
              <a:t>Additional</a:t>
            </a:r>
            <a:r>
              <a:rPr lang="pt-PT" dirty="0">
                <a:latin typeface="Funnel Sans" pitchFamily="2" charset="0"/>
              </a:rPr>
              <a:t> </a:t>
            </a:r>
            <a:r>
              <a:rPr lang="pt-PT" dirty="0" err="1">
                <a:latin typeface="Funnel Sans" pitchFamily="2" charset="0"/>
              </a:rPr>
              <a:t>Information</a:t>
            </a:r>
            <a:r>
              <a:rPr lang="pt-PT" dirty="0">
                <a:latin typeface="Funnel Sans" pitchFamily="2" charset="0"/>
              </a:rPr>
              <a:t> </a:t>
            </a:r>
            <a:r>
              <a:rPr lang="pt-PT" dirty="0" err="1">
                <a:latin typeface="Funnel Sans" pitchFamily="2" charset="0"/>
              </a:rPr>
              <a:t>Required</a:t>
            </a:r>
            <a:endParaRPr lang="pt-PT" dirty="0">
              <a:solidFill>
                <a:schemeClr val="accent3"/>
              </a:solidFill>
              <a:latin typeface="Funnel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595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FA1C12-BDCB-B54B-8E21-22A50C689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23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PT" sz="3600" dirty="0" err="1">
                <a:latin typeface="+mj-lt"/>
              </a:rPr>
              <a:t>Subtitle</a:t>
            </a:r>
            <a:br>
              <a:rPr lang="pt-PT" sz="3600" dirty="0">
                <a:solidFill>
                  <a:srgbClr val="E11329"/>
                </a:solidFill>
                <a:latin typeface="Panchang" pitchFamily="2" charset="77"/>
              </a:rPr>
            </a:br>
            <a:r>
              <a:rPr lang="pt-PT" sz="1800" dirty="0" err="1">
                <a:solidFill>
                  <a:schemeClr val="tx1"/>
                </a:solidFill>
                <a:latin typeface="+mn-lt"/>
              </a:rPr>
              <a:t>Level</a:t>
            </a:r>
            <a:r>
              <a:rPr lang="pt-PT" sz="1800" dirty="0">
                <a:solidFill>
                  <a:schemeClr val="tx1"/>
                </a:solidFill>
                <a:latin typeface="+mn-lt"/>
              </a:rPr>
              <a:t> 3 </a:t>
            </a:r>
            <a:r>
              <a:rPr lang="pt-PT" sz="1800" dirty="0" err="1">
                <a:solidFill>
                  <a:schemeClr val="tx1"/>
                </a:solidFill>
                <a:latin typeface="+mn-lt"/>
              </a:rPr>
              <a:t>heading</a:t>
            </a:r>
            <a:endParaRPr lang="pt-PT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Marcador de Posição de Conteúdo 13">
            <a:extLst>
              <a:ext uri="{FF2B5EF4-FFF2-40B4-BE49-F238E27FC236}">
                <a16:creationId xmlns:a16="http://schemas.microsoft.com/office/drawing/2014/main" id="{848ED6BC-7E32-5946-838E-AF46EA044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23" y="1825625"/>
            <a:ext cx="10515600" cy="4351338"/>
          </a:xfrm>
        </p:spPr>
        <p:txBody>
          <a:bodyPr>
            <a:normAutofit/>
          </a:bodyPr>
          <a:lstStyle/>
          <a:p>
            <a:r>
              <a:rPr lang="pt-PT" dirty="0" err="1">
                <a:latin typeface="HK Grotesk Legacy" pitchFamily="2" charset="77"/>
              </a:rPr>
              <a:t>Development</a:t>
            </a:r>
            <a:endParaRPr lang="pt-PT" sz="2000" dirty="0">
              <a:latin typeface="HK Grotesk Legacy" pitchFamily="2" charset="77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465C1B3D-97B7-0B48-853E-022D27F4E8A8}"/>
              </a:ext>
            </a:extLst>
          </p:cNvPr>
          <p:cNvSpPr txBox="1">
            <a:spLocks/>
          </p:cNvSpPr>
          <p:nvPr/>
        </p:nvSpPr>
        <p:spPr>
          <a:xfrm>
            <a:off x="2358887" y="42314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2D10E7C-DDC8-EB4A-B108-6563AF8942AD}"/>
              </a:ext>
            </a:extLst>
          </p:cNvPr>
          <p:cNvSpPr txBox="1"/>
          <p:nvPr/>
        </p:nvSpPr>
        <p:spPr>
          <a:xfrm>
            <a:off x="7688788" y="6046158"/>
            <a:ext cx="4045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050" b="1" dirty="0" err="1">
                <a:solidFill>
                  <a:schemeClr val="tx2"/>
                </a:solidFill>
              </a:rPr>
              <a:t>Title</a:t>
            </a:r>
            <a:endParaRPr lang="pt-PT" sz="105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97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e Conteúdo 13">
            <a:extLst>
              <a:ext uri="{FF2B5EF4-FFF2-40B4-BE49-F238E27FC236}">
                <a16:creationId xmlns:a16="http://schemas.microsoft.com/office/drawing/2014/main" id="{CA28831D-BE38-2F48-904F-0BA5A85B3D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pt-PT" dirty="0" err="1">
                <a:latin typeface="HK Grotesk Legacy" pitchFamily="2" charset="77"/>
              </a:rPr>
              <a:t>Development</a:t>
            </a:r>
            <a:endParaRPr lang="pt-PT" dirty="0">
              <a:latin typeface="HK Grotesk Legacy" pitchFamily="2" charset="77"/>
            </a:endParaRPr>
          </a:p>
        </p:txBody>
      </p:sp>
      <p:sp>
        <p:nvSpPr>
          <p:cNvPr id="2" name="Marcador de Posição de Conteúdo 1">
            <a:extLst>
              <a:ext uri="{FF2B5EF4-FFF2-40B4-BE49-F238E27FC236}">
                <a16:creationId xmlns:a16="http://schemas.microsoft.com/office/drawing/2014/main" id="{ACCE2A5A-AB6C-C344-BDC1-29B106B6B9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Clr>
                <a:srgbClr val="E11329"/>
              </a:buClr>
              <a:buNone/>
            </a:pPr>
            <a:endParaRPr lang="pt-PT" sz="2000" dirty="0">
              <a:latin typeface="HK Grotesk Legacy" pitchFamily="2" charset="77"/>
            </a:endParaRPr>
          </a:p>
        </p:txBody>
      </p: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A5D59761-81D0-174A-AB52-6CE65B053076}"/>
              </a:ext>
            </a:extLst>
          </p:cNvPr>
          <p:cNvCxnSpPr>
            <a:cxnSpLocks/>
          </p:cNvCxnSpPr>
          <p:nvPr/>
        </p:nvCxnSpPr>
        <p:spPr>
          <a:xfrm flipH="1">
            <a:off x="6092857" y="1690688"/>
            <a:ext cx="6285" cy="4486275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EAF0DE7-60B2-5B73-3B26-075DC8B285F8}"/>
              </a:ext>
            </a:extLst>
          </p:cNvPr>
          <p:cNvSpPr txBox="1"/>
          <p:nvPr/>
        </p:nvSpPr>
        <p:spPr>
          <a:xfrm>
            <a:off x="7688788" y="6046158"/>
            <a:ext cx="4045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050" b="1" dirty="0" err="1">
                <a:solidFill>
                  <a:schemeClr val="tx2"/>
                </a:solidFill>
              </a:rPr>
              <a:t>Title</a:t>
            </a:r>
            <a:endParaRPr lang="pt-PT" sz="1050" b="1" dirty="0">
              <a:solidFill>
                <a:schemeClr val="tx2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DD99BF8-DAFB-9771-DB0E-CD605E4D0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23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PT" sz="3600" dirty="0" err="1">
                <a:latin typeface="+mj-lt"/>
              </a:rPr>
              <a:t>Subtitle</a:t>
            </a:r>
            <a:br>
              <a:rPr lang="pt-PT" sz="3600" dirty="0">
                <a:solidFill>
                  <a:srgbClr val="E11329"/>
                </a:solidFill>
                <a:latin typeface="Panchang" pitchFamily="2" charset="77"/>
              </a:rPr>
            </a:br>
            <a:r>
              <a:rPr lang="pt-PT" sz="1800" dirty="0" err="1">
                <a:solidFill>
                  <a:schemeClr val="tx1"/>
                </a:solidFill>
                <a:latin typeface="+mn-lt"/>
              </a:rPr>
              <a:t>Level</a:t>
            </a:r>
            <a:r>
              <a:rPr lang="pt-PT" sz="1800" dirty="0">
                <a:solidFill>
                  <a:schemeClr val="tx1"/>
                </a:solidFill>
                <a:latin typeface="+mn-lt"/>
              </a:rPr>
              <a:t> 3 </a:t>
            </a:r>
            <a:r>
              <a:rPr lang="pt-PT" sz="1800" dirty="0" err="1">
                <a:solidFill>
                  <a:schemeClr val="tx1"/>
                </a:solidFill>
                <a:latin typeface="+mn-lt"/>
              </a:rPr>
              <a:t>heading</a:t>
            </a:r>
            <a:endParaRPr lang="pt-PT" sz="1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6468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D8F23AFB-44EB-834F-94D0-6ED5D9DC7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3600" b="1" dirty="0" err="1">
                <a:latin typeface="+mj-lt"/>
              </a:rPr>
              <a:t>Origins</a:t>
            </a:r>
            <a:br>
              <a:rPr lang="pt-PT" sz="3600" dirty="0">
                <a:solidFill>
                  <a:srgbClr val="E11329"/>
                </a:solidFill>
                <a:latin typeface="Panchang" pitchFamily="2" charset="77"/>
              </a:rPr>
            </a:br>
            <a:r>
              <a:rPr lang="pt-PT" sz="1800" dirty="0" err="1">
                <a:solidFill>
                  <a:schemeClr val="tx1"/>
                </a:solidFill>
                <a:latin typeface="HK Grotesk Legacy" pitchFamily="2" charset="77"/>
              </a:rPr>
              <a:t>Example</a:t>
            </a:r>
            <a:r>
              <a:rPr lang="pt-PT" sz="1800" dirty="0">
                <a:solidFill>
                  <a:schemeClr val="tx1"/>
                </a:solidFill>
                <a:latin typeface="HK Grotesk Legacy" pitchFamily="2" charset="77"/>
              </a:rPr>
              <a:t> Case</a:t>
            </a:r>
          </a:p>
        </p:txBody>
      </p:sp>
      <p:sp>
        <p:nvSpPr>
          <p:cNvPr id="8" name="Marcador de Posição de Conteúdo 13">
            <a:extLst>
              <a:ext uri="{FF2B5EF4-FFF2-40B4-BE49-F238E27FC236}">
                <a16:creationId xmlns:a16="http://schemas.microsoft.com/office/drawing/2014/main" id="{CA28831D-BE38-2F48-904F-0BA5A85B3D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848154"/>
            <a:ext cx="4745610" cy="21713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i="1" dirty="0">
                <a:latin typeface="+mn-lt"/>
              </a:rPr>
              <a:t>“The team put in the work trying to define design, process, methods, etc. What we did with the Double Diamond was codify it, rename the steps and </a:t>
            </a:r>
            <a:r>
              <a:rPr lang="en-US" sz="2000" i="1" dirty="0" err="1">
                <a:latin typeface="+mn-lt"/>
              </a:rPr>
              <a:t>popularise</a:t>
            </a:r>
            <a:r>
              <a:rPr lang="en-US" sz="2000" i="1" dirty="0">
                <a:latin typeface="+mn-lt"/>
              </a:rPr>
              <a:t> it. It was important work, but we were certainly standing on the shoulders of giants.” </a:t>
            </a:r>
          </a:p>
          <a:p>
            <a:pPr marL="0" indent="0" algn="r">
              <a:buNone/>
            </a:pPr>
            <a:r>
              <a:rPr lang="de-DE" sz="1800" dirty="0">
                <a:latin typeface="+mn-lt"/>
              </a:rPr>
              <a:t>Richard Eisermann, 2018</a:t>
            </a:r>
            <a:endParaRPr lang="en-US" sz="1800" dirty="0">
              <a:latin typeface="+mn-lt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A36C00AE-CC93-C447-9489-AAF3224D9C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31021" b="30540"/>
          <a:stretch/>
        </p:blipFill>
        <p:spPr>
          <a:xfrm rot="5400000">
            <a:off x="6036186" y="1496394"/>
            <a:ext cx="2817376" cy="1931036"/>
          </a:xfrm>
          <a:prstGeom prst="rect">
            <a:avLst/>
          </a:prstGeom>
        </p:spPr>
      </p:pic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A5D59761-81D0-174A-AB52-6CE65B053076}"/>
              </a:ext>
            </a:extLst>
          </p:cNvPr>
          <p:cNvCxnSpPr>
            <a:cxnSpLocks/>
          </p:cNvCxnSpPr>
          <p:nvPr/>
        </p:nvCxnSpPr>
        <p:spPr>
          <a:xfrm>
            <a:off x="6092857" y="1027906"/>
            <a:ext cx="1" cy="5149057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>
            <a:extLst>
              <a:ext uri="{FF2B5EF4-FFF2-40B4-BE49-F238E27FC236}">
                <a16:creationId xmlns:a16="http://schemas.microsoft.com/office/drawing/2014/main" id="{1DB064A2-59A6-BD49-AF49-4ED72CBE6B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840"/>
          <a:stretch/>
        </p:blipFill>
        <p:spPr>
          <a:xfrm rot="5400000">
            <a:off x="6817572" y="3731348"/>
            <a:ext cx="2107399" cy="2783831"/>
          </a:xfrm>
          <a:prstGeom prst="rect">
            <a:avLst/>
          </a:prstGeom>
        </p:spPr>
      </p:pic>
      <p:pic>
        <p:nvPicPr>
          <p:cNvPr id="1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83FC2BE8-10EB-F24D-BBE4-8F76D1CD2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7414" y="1055802"/>
            <a:ext cx="3245469" cy="283746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5B60719-8FB2-2A40-86FD-495011F8CA68}"/>
              </a:ext>
            </a:extLst>
          </p:cNvPr>
          <p:cNvSpPr txBox="1"/>
          <p:nvPr/>
        </p:nvSpPr>
        <p:spPr>
          <a:xfrm>
            <a:off x="7688788" y="6046158"/>
            <a:ext cx="40452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050" b="1" dirty="0" err="1">
                <a:solidFill>
                  <a:schemeClr val="tx2"/>
                </a:solidFill>
                <a:latin typeface="HK Grotesk Legacy" pitchFamily="2" charset="77"/>
              </a:rPr>
              <a:t>Double</a:t>
            </a:r>
            <a:r>
              <a:rPr lang="pt-PT" sz="1050" b="1" dirty="0">
                <a:solidFill>
                  <a:schemeClr val="tx2"/>
                </a:solidFill>
                <a:latin typeface="HK Grotesk Legacy" pitchFamily="2" charset="77"/>
              </a:rPr>
              <a:t> Diamond, </a:t>
            </a:r>
            <a:r>
              <a:rPr lang="pt-PT" sz="1050" b="1" dirty="0" err="1">
                <a:solidFill>
                  <a:schemeClr val="tx2"/>
                </a:solidFill>
                <a:latin typeface="HK Grotesk Legacy" pitchFamily="2" charset="77"/>
              </a:rPr>
              <a:t>an</a:t>
            </a:r>
            <a:r>
              <a:rPr lang="pt-PT" sz="1050" b="1" dirty="0">
                <a:solidFill>
                  <a:schemeClr val="tx2"/>
                </a:solidFill>
                <a:latin typeface="HK Grotesk Legacy" pitchFamily="2" charset="77"/>
              </a:rPr>
              <a:t> </a:t>
            </a:r>
            <a:r>
              <a:rPr lang="pt-PT" sz="1050" b="1" dirty="0" err="1">
                <a:solidFill>
                  <a:schemeClr val="tx2"/>
                </a:solidFill>
                <a:latin typeface="HK Grotesk Legacy" pitchFamily="2" charset="77"/>
              </a:rPr>
              <a:t>Icon</a:t>
            </a:r>
            <a:r>
              <a:rPr lang="pt-PT" sz="1050" b="1" dirty="0">
                <a:solidFill>
                  <a:schemeClr val="tx2"/>
                </a:solidFill>
                <a:latin typeface="HK Grotesk Legacy" pitchFamily="2" charset="77"/>
              </a:rPr>
              <a:t> </a:t>
            </a:r>
            <a:r>
              <a:rPr lang="pt-PT" sz="1050" b="1" dirty="0" err="1">
                <a:solidFill>
                  <a:schemeClr val="tx2"/>
                </a:solidFill>
                <a:latin typeface="HK Grotesk Legacy" pitchFamily="2" charset="77"/>
              </a:rPr>
              <a:t>of</a:t>
            </a:r>
            <a:r>
              <a:rPr lang="pt-PT" sz="1050" b="1" dirty="0">
                <a:solidFill>
                  <a:schemeClr val="tx2"/>
                </a:solidFill>
                <a:latin typeface="HK Grotesk Legacy" pitchFamily="2" charset="77"/>
              </a:rPr>
              <a:t> a Cliché?</a:t>
            </a:r>
          </a:p>
        </p:txBody>
      </p:sp>
    </p:spTree>
    <p:extLst>
      <p:ext uri="{BB962C8B-B14F-4D97-AF65-F5344CB8AC3E}">
        <p14:creationId xmlns:p14="http://schemas.microsoft.com/office/powerpoint/2010/main" val="3276863979"/>
      </p:ext>
    </p:extLst>
  </p:cSld>
  <p:clrMapOvr>
    <a:masterClrMapping/>
  </p:clrMapOvr>
</p:sld>
</file>

<file path=ppt/theme/theme1.xml><?xml version="1.0" encoding="utf-8"?>
<a:theme xmlns:a="http://schemas.openxmlformats.org/drawingml/2006/main" name="EIMAD">
  <a:themeElements>
    <a:clrScheme name="10th EIMAD 26">
      <a:dk1>
        <a:srgbClr val="308D9B"/>
      </a:dk1>
      <a:lt1>
        <a:sysClr val="window" lastClr="FFFFFF"/>
      </a:lt1>
      <a:dk2>
        <a:srgbClr val="033A37"/>
      </a:dk2>
      <a:lt2>
        <a:srgbClr val="A2F2F0"/>
      </a:lt2>
      <a:accent1>
        <a:srgbClr val="387C86"/>
      </a:accent1>
      <a:accent2>
        <a:srgbClr val="F4633A"/>
      </a:accent2>
      <a:accent3>
        <a:srgbClr val="F9F9F9"/>
      </a:accent3>
      <a:accent4>
        <a:srgbClr val="636363"/>
      </a:accent4>
      <a:accent5>
        <a:srgbClr val="F4AB9A"/>
      </a:accent5>
      <a:accent6>
        <a:srgbClr val="70AD47"/>
      </a:accent6>
      <a:hlink>
        <a:srgbClr val="F4633A"/>
      </a:hlink>
      <a:folHlink>
        <a:srgbClr val="387C86"/>
      </a:folHlink>
    </a:clrScheme>
    <a:fontScheme name="10thEIMAD26">
      <a:majorFont>
        <a:latin typeface="Funnel Display Medium"/>
        <a:ea typeface=""/>
        <a:cs typeface=""/>
      </a:majorFont>
      <a:minorFont>
        <a:latin typeface="Funne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Presentation_EIMAD26.potx" id="{0EA7CFBA-02CF-43AE-A57F-F4F2CD7229E9}" vid="{468F2CB8-E973-421F-AB85-BF2BDB4C7B3F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Template_Presentation_EIMAD26</Template>
  <TotalTime>1</TotalTime>
  <Words>91</Words>
  <Application>Microsoft Office PowerPoint</Application>
  <PresentationFormat>Ecrã Panorâmico</PresentationFormat>
  <Paragraphs>14</Paragraphs>
  <Slides>4</Slides>
  <Notes>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12" baseType="lpstr">
      <vt:lpstr>Funnel Sans</vt:lpstr>
      <vt:lpstr>Funnel Display Medium</vt:lpstr>
      <vt:lpstr>Funnel Display SemiBold</vt:lpstr>
      <vt:lpstr>Panchang</vt:lpstr>
      <vt:lpstr>Calibri</vt:lpstr>
      <vt:lpstr>Arial</vt:lpstr>
      <vt:lpstr>HK Grotesk Legacy</vt:lpstr>
      <vt:lpstr>EIMAD</vt:lpstr>
      <vt:lpstr>Author Title</vt:lpstr>
      <vt:lpstr>Subtitle Level 3 heading</vt:lpstr>
      <vt:lpstr>Subtitle Level 3 heading</vt:lpstr>
      <vt:lpstr>Origins Example Case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Rogério Ribeiro</dc:creator>
  <cp:lastModifiedBy>Rogério Ribeiro</cp:lastModifiedBy>
  <cp:revision>1</cp:revision>
  <dcterms:created xsi:type="dcterms:W3CDTF">2026-04-20T19:20:57Z</dcterms:created>
  <dcterms:modified xsi:type="dcterms:W3CDTF">2026-04-20T19:22:20Z</dcterms:modified>
</cp:coreProperties>
</file>